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10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834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97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403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34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801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5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871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02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533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003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F8421-E44A-40CB-9325-0E2D31ADB66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45C72C-2928-4AC5-8766-A1C7C26D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14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928D16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036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87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U.S. Air Force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BURTRUM, STEPHEN M SSgt USAF AFGSC 7 MXG/QA</dc:creator>
  <cp:lastModifiedBy>BURTRUM, STEPHEN M SSgt USAF AFGSC 7 MXG/QA</cp:lastModifiedBy>
  <cp:revision>2</cp:revision>
  <dcterms:created xsi:type="dcterms:W3CDTF">2020-12-10T15:49:29Z</dcterms:created>
  <dcterms:modified xsi:type="dcterms:W3CDTF">2020-12-10T15:57:02Z</dcterms:modified>
</cp:coreProperties>
</file>

<file path=docProps/thumbnail.jpeg>
</file>